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3"/>
  </p:notesMasterIdLst>
  <p:sldIdLst>
    <p:sldId id="256" r:id="rId2"/>
    <p:sldId id="257" r:id="rId3"/>
    <p:sldId id="258" r:id="rId4"/>
    <p:sldId id="259" r:id="rId5"/>
    <p:sldId id="260" r:id="rId6"/>
    <p:sldId id="261" r:id="rId7"/>
    <p:sldId id="262" r:id="rId8"/>
    <p:sldId id="265"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05"/>
  </p:normalViewPr>
  <p:slideViewPr>
    <p:cSldViewPr snapToGrid="0" snapToObjects="1">
      <p:cViewPr>
        <p:scale>
          <a:sx n="106" d="100"/>
          <a:sy n="106" d="100"/>
        </p:scale>
        <p:origin x="144" y="2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EB33D-F66D-1748-8D3C-E26C7AC1C75E}" type="datetimeFigureOut">
              <a:rPr lang="en-US" smtClean="0"/>
              <a:t>4/28/17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BB774-45CD-284E-BE77-422D05B6F09C}" type="slidenum">
              <a:rPr lang="en-US" smtClean="0"/>
              <a:t>‹#›</a:t>
            </a:fld>
            <a:endParaRPr lang="en-US"/>
          </a:p>
        </p:txBody>
      </p:sp>
    </p:spTree>
    <p:extLst>
      <p:ext uri="{BB962C8B-B14F-4D97-AF65-F5344CB8AC3E}">
        <p14:creationId xmlns:p14="http://schemas.microsoft.com/office/powerpoint/2010/main" val="31128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BB774-45CD-284E-BE77-422D05B6F09C}" type="slidenum">
              <a:rPr lang="en-US" smtClean="0"/>
              <a:t>1</a:t>
            </a:fld>
            <a:endParaRPr lang="en-US"/>
          </a:p>
        </p:txBody>
      </p:sp>
    </p:spTree>
    <p:extLst>
      <p:ext uri="{BB962C8B-B14F-4D97-AF65-F5344CB8AC3E}">
        <p14:creationId xmlns:p14="http://schemas.microsoft.com/office/powerpoint/2010/main" val="13341564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4/28/17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4/28/17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4/28/17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379" y="3140242"/>
            <a:ext cx="4924926" cy="3717758"/>
          </a:xfrm>
          <a:prstGeom prst="rect">
            <a:avLst/>
          </a:prstGeom>
        </p:spPr>
      </p:pic>
      <p:sp>
        <p:nvSpPr>
          <p:cNvPr id="2" name="Title 1"/>
          <p:cNvSpPr>
            <a:spLocks noGrp="1"/>
          </p:cNvSpPr>
          <p:nvPr>
            <p:ph type="ctrTitle"/>
          </p:nvPr>
        </p:nvSpPr>
        <p:spPr/>
        <p:txBody>
          <a:bodyPr/>
          <a:lstStyle/>
          <a:p>
            <a:r>
              <a:rPr lang="en-US" dirty="0" smtClean="0"/>
              <a:t>CROWD CONTROL SYSTEM</a:t>
            </a:r>
            <a:r>
              <a:rPr lang="is-IS" dirty="0" smtClean="0"/>
              <a:t>…</a:t>
            </a:r>
            <a:endParaRPr lang="en-US" dirty="0"/>
          </a:p>
        </p:txBody>
      </p:sp>
      <p:sp>
        <p:nvSpPr>
          <p:cNvPr id="3" name="Subtitle 2"/>
          <p:cNvSpPr>
            <a:spLocks noGrp="1"/>
          </p:cNvSpPr>
          <p:nvPr>
            <p:ph type="subTitle" idx="1"/>
          </p:nvPr>
        </p:nvSpPr>
        <p:spPr>
          <a:xfrm>
            <a:off x="1069847" y="4389120"/>
            <a:ext cx="10662973" cy="1762298"/>
          </a:xfrm>
        </p:spPr>
        <p:txBody>
          <a:bodyPr/>
          <a:lstStyle/>
          <a:p>
            <a:r>
              <a:rPr lang="en-US" dirty="0" smtClean="0"/>
              <a:t>BY PURVA BUNDELA.</a:t>
            </a:r>
            <a:endParaRPr lang="en-US" dirty="0"/>
          </a:p>
          <a:p>
            <a:endParaRPr lang="en-US" dirty="0" smtClean="0"/>
          </a:p>
        </p:txBody>
      </p:sp>
    </p:spTree>
    <p:extLst>
      <p:ext uri="{BB962C8B-B14F-4D97-AF65-F5344CB8AC3E}">
        <p14:creationId xmlns:p14="http://schemas.microsoft.com/office/powerpoint/2010/main" val="436322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This project mainly studies how to simulate the process of passengers’ evacuation under the circumstance of emergency evacuation and establishes the simulation model of the passengers based on the neighborhood particle swarm optimization algorithm</a:t>
            </a:r>
            <a:r>
              <a:rPr lang="en-US" dirty="0" smtClean="0"/>
              <a:t>.</a:t>
            </a:r>
          </a:p>
          <a:p>
            <a:r>
              <a:rPr lang="en-US" dirty="0" smtClean="0"/>
              <a:t> </a:t>
            </a:r>
            <a:r>
              <a:rPr lang="en-US" dirty="0"/>
              <a:t>In this </a:t>
            </a:r>
            <a:r>
              <a:rPr lang="en-US" dirty="0" smtClean="0"/>
              <a:t>project, </a:t>
            </a:r>
            <a:r>
              <a:rPr lang="en-US" dirty="0"/>
              <a:t>we consider the particles in the swarm as the individuals in evacuation, and the behaviors of the particles are directed by their own learning abilities, the perception abilities of environment, and the social attributes, which can simulate the real process of evacuation.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Tree>
    <p:extLst>
      <p:ext uri="{BB962C8B-B14F-4D97-AF65-F5344CB8AC3E}">
        <p14:creationId xmlns:p14="http://schemas.microsoft.com/office/powerpoint/2010/main" val="129518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9486" y="681335"/>
            <a:ext cx="3872086"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Thank you!!</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486" y="2164348"/>
            <a:ext cx="3552282" cy="30332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Tree>
    <p:extLst>
      <p:ext uri="{BB962C8B-B14F-4D97-AF65-F5344CB8AC3E}">
        <p14:creationId xmlns:p14="http://schemas.microsoft.com/office/powerpoint/2010/main" val="118287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
        <p:nvSpPr>
          <p:cNvPr id="2" name="Title 1"/>
          <p:cNvSpPr>
            <a:spLocks noGrp="1"/>
          </p:cNvSpPr>
          <p:nvPr>
            <p:ph type="title"/>
          </p:nvPr>
        </p:nvSpPr>
        <p:spPr/>
        <p:txBody>
          <a:bodyPr/>
          <a:lstStyle/>
          <a:p>
            <a:r>
              <a:rPr lang="en-US" dirty="0" smtClean="0"/>
              <a:t>INTODUCTION</a:t>
            </a:r>
            <a:endParaRPr lang="en-US" dirty="0"/>
          </a:p>
        </p:txBody>
      </p:sp>
      <p:sp>
        <p:nvSpPr>
          <p:cNvPr id="3" name="Content Placeholder 2"/>
          <p:cNvSpPr>
            <a:spLocks noGrp="1"/>
          </p:cNvSpPr>
          <p:nvPr>
            <p:ph idx="1"/>
          </p:nvPr>
        </p:nvSpPr>
        <p:spPr>
          <a:xfrm>
            <a:off x="1069848" y="1992923"/>
            <a:ext cx="10058400" cy="4179277"/>
          </a:xfrm>
        </p:spPr>
        <p:txBody>
          <a:bodyPr/>
          <a:lstStyle/>
          <a:p>
            <a:pPr algn="just"/>
            <a:r>
              <a:rPr lang="en-US" dirty="0"/>
              <a:t>The PSO algorithm was first described in 1995 by </a:t>
            </a:r>
            <a:r>
              <a:rPr lang="en-US" b="1" dirty="0"/>
              <a:t>James Kennedy </a:t>
            </a:r>
            <a:r>
              <a:rPr lang="en-US" dirty="0"/>
              <a:t>and </a:t>
            </a:r>
            <a:r>
              <a:rPr lang="en-US" b="1" dirty="0"/>
              <a:t>Russell  C. Eberhart </a:t>
            </a:r>
            <a:r>
              <a:rPr lang="en-US" dirty="0"/>
              <a:t>inspired by social behavior of </a:t>
            </a:r>
            <a:r>
              <a:rPr lang="en-US" dirty="0">
                <a:effectLst>
                  <a:outerShdw blurRad="38100" dist="38100" dir="2700000" algn="tl">
                    <a:srgbClr val="000000">
                      <a:alpha val="43137"/>
                    </a:srgbClr>
                  </a:outerShdw>
                </a:effectLst>
              </a:rPr>
              <a:t>bird </a:t>
            </a:r>
            <a:r>
              <a:rPr lang="ms-MY" dirty="0" err="1">
                <a:effectLst>
                  <a:outerShdw blurRad="38100" dist="38100" dir="2700000" algn="tl">
                    <a:srgbClr val="000000">
                      <a:alpha val="43137"/>
                    </a:srgbClr>
                  </a:outerShdw>
                </a:effectLst>
              </a:rPr>
              <a:t>flocking</a:t>
            </a:r>
            <a:r>
              <a:rPr lang="ms-MY" dirty="0"/>
              <a:t> or </a:t>
            </a:r>
            <a:r>
              <a:rPr lang="ms-MY" dirty="0" err="1">
                <a:effectLst>
                  <a:outerShdw blurRad="38100" dist="38100" dir="2700000" algn="tl">
                    <a:srgbClr val="000000">
                      <a:alpha val="43137"/>
                    </a:srgbClr>
                  </a:outerShdw>
                </a:effectLst>
              </a:rPr>
              <a:t>fish</a:t>
            </a:r>
            <a:r>
              <a:rPr lang="ms-MY" dirty="0">
                <a:effectLst>
                  <a:outerShdw blurRad="38100" dist="38100" dir="2700000" algn="tl">
                    <a:srgbClr val="000000">
                      <a:alpha val="43137"/>
                    </a:srgbClr>
                  </a:outerShdw>
                </a:effectLst>
              </a:rPr>
              <a:t> </a:t>
            </a:r>
            <a:r>
              <a:rPr lang="ms-MY" dirty="0" err="1">
                <a:effectLst>
                  <a:outerShdw blurRad="38100" dist="38100" dir="2700000" algn="tl">
                    <a:srgbClr val="000000">
                      <a:alpha val="43137"/>
                    </a:srgbClr>
                  </a:outerShdw>
                </a:effectLst>
              </a:rPr>
              <a:t>schooling</a:t>
            </a:r>
            <a:r>
              <a:rPr lang="ms-MY" dirty="0"/>
              <a:t>.</a:t>
            </a:r>
          </a:p>
          <a:p>
            <a:pPr algn="just"/>
            <a:r>
              <a:rPr lang="en-US" dirty="0"/>
              <a:t>PSO is an artificial intelligence (AI) technique that can be used to find approximate solutions to extremely difficult or impossible numeric maximization and minimization problems.</a:t>
            </a:r>
          </a:p>
          <a:p>
            <a:pPr algn="just"/>
            <a:r>
              <a:rPr lang="en-US" dirty="0"/>
              <a:t>Hypotheses are plotted in this space and seeded with an initial velocity, as well as a communication channel between the particles.</a:t>
            </a:r>
          </a:p>
          <a:p>
            <a:pPr algn="just"/>
            <a:r>
              <a:rPr lang="en-US" dirty="0">
                <a:cs typeface="Times New Roman" panose="02020603050405020304" pitchFamily="18" charset="0"/>
              </a:rPr>
              <a:t>Simple algorithm, easy to implement and few parameters to adjust mainly the velocity.</a:t>
            </a:r>
            <a:endParaRPr lang="en-US" dirty="0"/>
          </a:p>
        </p:txBody>
      </p:sp>
    </p:spTree>
    <p:extLst>
      <p:ext uri="{BB962C8B-B14F-4D97-AF65-F5344CB8AC3E}">
        <p14:creationId xmlns:p14="http://schemas.microsoft.com/office/powerpoint/2010/main" val="1289957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4316" y="4439653"/>
            <a:ext cx="2927684" cy="2418347"/>
          </a:xfrm>
          <a:prstGeom prst="rect">
            <a:avLst/>
          </a:prstGeom>
        </p:spPr>
      </p:pic>
      <p:sp>
        <p:nvSpPr>
          <p:cNvPr id="2" name="Title 1"/>
          <p:cNvSpPr>
            <a:spLocks noGrp="1"/>
          </p:cNvSpPr>
          <p:nvPr>
            <p:ph type="title"/>
          </p:nvPr>
        </p:nvSpPr>
        <p:spPr/>
        <p:txBody>
          <a:bodyPr/>
          <a:lstStyle/>
          <a:p>
            <a:r>
              <a:rPr lang="en-US" dirty="0" smtClean="0"/>
              <a:t>Problem proposed</a:t>
            </a: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rapid increase of population, the number of disasters has increased sharply</a:t>
            </a:r>
            <a:r>
              <a:rPr lang="en-US" dirty="0"/>
              <a:t> </a:t>
            </a:r>
            <a:endParaRPr lang="en-US" dirty="0" smtClean="0"/>
          </a:p>
          <a:p>
            <a:r>
              <a:rPr lang="en-US" dirty="0" smtClean="0"/>
              <a:t>A security </a:t>
            </a:r>
            <a:r>
              <a:rPr lang="en-US" dirty="0"/>
              <a:t>system which can ensure all personnel evacuation needs to be established urgently.</a:t>
            </a:r>
            <a:r>
              <a:rPr lang="en-US" dirty="0"/>
              <a:t> </a:t>
            </a:r>
            <a:endParaRPr lang="en-US" dirty="0" smtClean="0"/>
          </a:p>
          <a:p>
            <a:r>
              <a:rPr lang="en-US" dirty="0" smtClean="0"/>
              <a:t>An </a:t>
            </a:r>
            <a:r>
              <a:rPr lang="en-US" dirty="0"/>
              <a:t>optimized design scheme should be considered in crowd management, which can enhance crowd evacuation performance. </a:t>
            </a:r>
            <a:endParaRPr lang="en-US" dirty="0" smtClean="0"/>
          </a:p>
          <a:p>
            <a:r>
              <a:rPr lang="en-US" dirty="0"/>
              <a:t>Even in the situation of safety measure failures, available people assembly and evacuation can also be considered as the final safety shelter to avoid the disaster and the economic loss. </a:t>
            </a:r>
            <a:endParaRPr lang="en-US" dirty="0" smtClean="0"/>
          </a:p>
          <a:p>
            <a:r>
              <a:rPr lang="en-US" dirty="0"/>
              <a:t>Thus, the design of efficient evacuation model has become one of the hottest research areas of several industries</a:t>
            </a:r>
            <a:r>
              <a:rPr lang="en-US" dirty="0"/>
              <a:t> </a:t>
            </a:r>
          </a:p>
        </p:txBody>
      </p:sp>
    </p:spTree>
    <p:extLst>
      <p:ext uri="{BB962C8B-B14F-4D97-AF65-F5344CB8AC3E}">
        <p14:creationId xmlns:p14="http://schemas.microsoft.com/office/powerpoint/2010/main" val="926427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632" y="4625838"/>
            <a:ext cx="2707106" cy="2232162"/>
          </a:xfrm>
          <a:prstGeom prst="rect">
            <a:avLst/>
          </a:prstGeom>
        </p:spPr>
      </p:pic>
      <p:sp>
        <p:nvSpPr>
          <p:cNvPr id="2" name="Title 1"/>
          <p:cNvSpPr>
            <a:spLocks noGrp="1"/>
          </p:cNvSpPr>
          <p:nvPr>
            <p:ph type="title"/>
          </p:nvPr>
        </p:nvSpPr>
        <p:spPr/>
        <p:txBody>
          <a:bodyPr/>
          <a:lstStyle/>
          <a:p>
            <a:r>
              <a:rPr lang="en-US" dirty="0" smtClean="0"/>
              <a:t>Solution to the problem</a:t>
            </a:r>
            <a:endParaRPr lang="en-US" dirty="0"/>
          </a:p>
        </p:txBody>
      </p:sp>
      <p:sp>
        <p:nvSpPr>
          <p:cNvPr id="3" name="Content Placeholder 2"/>
          <p:cNvSpPr>
            <a:spLocks noGrp="1"/>
          </p:cNvSpPr>
          <p:nvPr>
            <p:ph idx="1"/>
          </p:nvPr>
        </p:nvSpPr>
        <p:spPr/>
        <p:txBody>
          <a:bodyPr/>
          <a:lstStyle/>
          <a:p>
            <a:r>
              <a:rPr lang="en-US" dirty="0"/>
              <a:t>. According to the mechanisms of PSO, each person (particle) in the crowd (swarm) can adopt the information to search a path from the initial position to the specified target (optimum) automatically</a:t>
            </a:r>
            <a:r>
              <a:rPr lang="en-US" dirty="0"/>
              <a:t> </a:t>
            </a:r>
            <a:endParaRPr lang="en-US" dirty="0" smtClean="0"/>
          </a:p>
          <a:p>
            <a:r>
              <a:rPr lang="en-US" dirty="0"/>
              <a:t>we present a uniform conceptual model based on particle swarm optimization (PSO) to simulate the motion of all persons in a crowd according to the analogy between a swarm and a crowd.</a:t>
            </a:r>
          </a:p>
          <a:p>
            <a:r>
              <a:rPr lang="en-US" dirty="0"/>
              <a:t>A person can be considered as a particle, which would like to find a way to reach the best solution. </a:t>
            </a:r>
            <a:endParaRPr lang="en-US" dirty="0" smtClean="0"/>
          </a:p>
          <a:p>
            <a:r>
              <a:rPr lang="en-US" dirty="0"/>
              <a:t>T</a:t>
            </a:r>
            <a:r>
              <a:rPr lang="en-US" dirty="0" smtClean="0"/>
              <a:t>he </a:t>
            </a:r>
            <a:r>
              <a:rPr lang="en-US" dirty="0"/>
              <a:t>particles update their velocity and position according to individual behavior, the behavior of the whole group, and the best individual experience in the neighborhood</a:t>
            </a:r>
            <a:r>
              <a:rPr lang="en-US" dirty="0"/>
              <a:t> </a:t>
            </a:r>
            <a:endParaRPr lang="en-US" dirty="0" smtClean="0"/>
          </a:p>
          <a:p>
            <a:endParaRPr lang="en-US" dirty="0"/>
          </a:p>
        </p:txBody>
      </p:sp>
    </p:spTree>
    <p:extLst>
      <p:ext uri="{BB962C8B-B14F-4D97-AF65-F5344CB8AC3E}">
        <p14:creationId xmlns:p14="http://schemas.microsoft.com/office/powerpoint/2010/main" val="219805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
        <p:nvSpPr>
          <p:cNvPr id="2" name="Title 1"/>
          <p:cNvSpPr>
            <a:spLocks noGrp="1"/>
          </p:cNvSpPr>
          <p:nvPr>
            <p:ph type="title"/>
          </p:nvPr>
        </p:nvSpPr>
        <p:spPr/>
        <p:txBody>
          <a:bodyPr/>
          <a:lstStyle/>
          <a:p>
            <a:r>
              <a:rPr lang="en-US" dirty="0" smtClean="0"/>
              <a:t>Steps for </a:t>
            </a:r>
            <a:r>
              <a:rPr lang="en-US" dirty="0" err="1" smtClean="0"/>
              <a:t>Pso</a:t>
            </a:r>
            <a:r>
              <a:rPr lang="en-US" dirty="0" smtClean="0"/>
              <a:t> implementation</a:t>
            </a:r>
            <a:endParaRPr lang="en-US" dirty="0"/>
          </a:p>
        </p:txBody>
      </p:sp>
      <p:sp>
        <p:nvSpPr>
          <p:cNvPr id="3" name="Content Placeholder 2"/>
          <p:cNvSpPr>
            <a:spLocks noGrp="1"/>
          </p:cNvSpPr>
          <p:nvPr>
            <p:ph idx="1"/>
          </p:nvPr>
        </p:nvSpPr>
        <p:spPr>
          <a:xfrm>
            <a:off x="1069848" y="1576137"/>
            <a:ext cx="10058400" cy="4860757"/>
          </a:xfrm>
        </p:spPr>
        <p:txBody>
          <a:bodyPr>
            <a:normAutofit/>
          </a:bodyPr>
          <a:lstStyle/>
          <a:p>
            <a:pPr lvl="0"/>
            <a:r>
              <a:rPr lang="en-IN" dirty="0"/>
              <a:t>Create the random particles which will act as human in the region</a:t>
            </a:r>
            <a:r>
              <a:rPr lang="en-IN" dirty="0" smtClean="0"/>
              <a:t>.</a:t>
            </a:r>
          </a:p>
          <a:p>
            <a:r>
              <a:rPr lang="en-IN" dirty="0"/>
              <a:t>Initialize the human particles with random positions and velocities. </a:t>
            </a:r>
            <a:endParaRPr lang="en-US" dirty="0"/>
          </a:p>
          <a:p>
            <a:pPr lvl="0"/>
            <a:r>
              <a:rPr lang="en-US" dirty="0"/>
              <a:t>Evaluate the fitness value of system</a:t>
            </a:r>
            <a:r>
              <a:rPr lang="en-US" dirty="0"/>
              <a:t> </a:t>
            </a:r>
            <a:endParaRPr lang="en-US" dirty="0" smtClean="0"/>
          </a:p>
          <a:p>
            <a:r>
              <a:rPr lang="en-US" dirty="0"/>
              <a:t>Calculate system constraints for each particle and </a:t>
            </a:r>
            <a:r>
              <a:rPr lang="en-US" dirty="0" smtClean="0"/>
              <a:t>total</a:t>
            </a:r>
            <a:r>
              <a:rPr lang="en-IN" dirty="0"/>
              <a:t>Go back to step-(3) and repeat all steps until system constraints are met Here </a:t>
            </a:r>
            <a:endParaRPr lang="en-US" dirty="0"/>
          </a:p>
          <a:p>
            <a:pPr lvl="0"/>
            <a:r>
              <a:rPr lang="en-US" dirty="0" smtClean="0"/>
              <a:t> </a:t>
            </a:r>
            <a:r>
              <a:rPr lang="en-US" dirty="0"/>
              <a:t>error</a:t>
            </a:r>
            <a:r>
              <a:rPr lang="en-US" dirty="0"/>
              <a:t> </a:t>
            </a:r>
            <a:endParaRPr lang="en-US" dirty="0" smtClean="0"/>
          </a:p>
          <a:p>
            <a:r>
              <a:rPr lang="en-IN" dirty="0"/>
              <a:t>Compare the individual fitness value of each particle to its previous value, if it is better than previous one, replace with new value i.e. local best position otherwise remain the same.</a:t>
            </a:r>
            <a:endParaRPr lang="en-US" dirty="0"/>
          </a:p>
          <a:p>
            <a:pPr lvl="0"/>
            <a:r>
              <a:rPr lang="en-US" dirty="0"/>
              <a:t>The position of particle having lowest fitness value is global best value. </a:t>
            </a:r>
            <a:endParaRPr lang="en-US" dirty="0" smtClean="0"/>
          </a:p>
          <a:p>
            <a:r>
              <a:rPr lang="en-IN" dirty="0"/>
              <a:t>Update position and velocity of particle according to Step-(1). </a:t>
            </a:r>
            <a:endParaRPr lang="en-IN" dirty="0" smtClean="0"/>
          </a:p>
          <a:p>
            <a:pPr lvl="0"/>
            <a:r>
              <a:rPr lang="en-IN" dirty="0"/>
              <a:t>Go back to step-(3) and repeat all steps until system constraints are met Here </a:t>
            </a:r>
            <a:endParaRPr lang="en-US" dirty="0"/>
          </a:p>
          <a:p>
            <a:pPr lvl="0"/>
            <a:endParaRPr lang="en-US" dirty="0"/>
          </a:p>
        </p:txBody>
      </p:sp>
    </p:spTree>
    <p:extLst>
      <p:ext uri="{BB962C8B-B14F-4D97-AF65-F5344CB8AC3E}">
        <p14:creationId xmlns:p14="http://schemas.microsoft.com/office/powerpoint/2010/main" val="875273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Particles </a:t>
            </a:r>
            <a:r>
              <a:rPr lang="en-US" dirty="0" err="1" smtClean="0"/>
              <a:t>explaination</a:t>
            </a:r>
            <a:endParaRPr lang="en-US" dirty="0"/>
          </a:p>
        </p:txBody>
      </p:sp>
      <p:pic>
        <p:nvPicPr>
          <p:cNvPr id="4" name="Content Placeholder 3" descr="1.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388" y="2093976"/>
            <a:ext cx="7543801" cy="4306824"/>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Tree>
    <p:extLst>
      <p:ext uri="{BB962C8B-B14F-4D97-AF65-F5344CB8AC3E}">
        <p14:creationId xmlns:p14="http://schemas.microsoft.com/office/powerpoint/2010/main" val="1564847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83833" y="0"/>
            <a:ext cx="557062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spTree>
    <p:extLst>
      <p:ext uri="{BB962C8B-B14F-4D97-AF65-F5344CB8AC3E}">
        <p14:creationId xmlns:p14="http://schemas.microsoft.com/office/powerpoint/2010/main" val="13167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012" y="4547937"/>
            <a:ext cx="2662988" cy="2310063"/>
          </a:xfrm>
          <a:prstGeom prst="rect">
            <a:avLst/>
          </a:prstGeom>
        </p:spPr>
      </p:pic>
      <p:pic>
        <p:nvPicPr>
          <p:cNvPr id="4" name="Content Placeholder 3"/>
          <p:cNvPicPr>
            <a:picLocks noGrp="1"/>
          </p:cNvPicPr>
          <p:nvPr>
            <p:ph idx="1"/>
          </p:nvPr>
        </p:nvPicPr>
        <p:blipFill>
          <a:blip r:embed="rId3"/>
          <a:stretch>
            <a:fillRect/>
          </a:stretch>
        </p:blipFill>
        <p:spPr>
          <a:xfrm>
            <a:off x="2021305" y="866274"/>
            <a:ext cx="7640053" cy="5305926"/>
          </a:xfrm>
          <a:prstGeom prst="rect">
            <a:avLst/>
          </a:prstGeom>
        </p:spPr>
      </p:pic>
    </p:spTree>
    <p:extLst>
      <p:ext uri="{BB962C8B-B14F-4D97-AF65-F5344CB8AC3E}">
        <p14:creationId xmlns:p14="http://schemas.microsoft.com/office/powerpoint/2010/main" val="1861852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922" y="4547937"/>
            <a:ext cx="2849078" cy="23100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725" y="708525"/>
            <a:ext cx="6574591" cy="5591639"/>
          </a:xfrm>
          <a:prstGeom prst="rect">
            <a:avLst/>
          </a:prstGeom>
        </p:spPr>
      </p:pic>
    </p:spTree>
    <p:extLst>
      <p:ext uri="{BB962C8B-B14F-4D97-AF65-F5344CB8AC3E}">
        <p14:creationId xmlns:p14="http://schemas.microsoft.com/office/powerpoint/2010/main" val="20854557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49</TotalTime>
  <Words>560</Words>
  <Application>Microsoft Macintosh PowerPoint</Application>
  <PresentationFormat>Widescreen</PresentationFormat>
  <Paragraphs>34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Rockwell</vt:lpstr>
      <vt:lpstr>Rockwell Condensed</vt:lpstr>
      <vt:lpstr>Rockwell Extra Bold</vt:lpstr>
      <vt:lpstr>Times New Roman</vt:lpstr>
      <vt:lpstr>Wingdings</vt:lpstr>
      <vt:lpstr>Wood Type</vt:lpstr>
      <vt:lpstr>CROWD CONTROL SYSTEM…</vt:lpstr>
      <vt:lpstr>INTODUCTION</vt:lpstr>
      <vt:lpstr>Problem proposed</vt:lpstr>
      <vt:lpstr>Solution to the problem</vt:lpstr>
      <vt:lpstr>Steps for Pso implementation</vt:lpstr>
      <vt:lpstr>Particles explaination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CONTROL SYSTEM…</dc:title>
  <dc:creator>bundela.p@husky.neu.edu</dc:creator>
  <cp:lastModifiedBy>bundela.p@husky.neu.edu</cp:lastModifiedBy>
  <cp:revision>7</cp:revision>
  <dcterms:created xsi:type="dcterms:W3CDTF">2017-04-29T02:10:56Z</dcterms:created>
  <dcterms:modified xsi:type="dcterms:W3CDTF">2017-04-29T03:00:04Z</dcterms:modified>
</cp:coreProperties>
</file>